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67" r:id="rId2"/>
    <p:sldId id="1168" r:id="rId3"/>
    <p:sldId id="1169" r:id="rId4"/>
    <p:sldId id="1170" r:id="rId5"/>
    <p:sldId id="117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1972333"/>
            <a:ext cx="905384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347. HUAN SUNGAH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3713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In the Garden</a:t>
            </a:r>
          </a:p>
          <a:p>
            <a:r>
              <a:rPr lang="en-US" sz="1500" dirty="0"/>
              <a:t>Matt. 26:36-46</a:t>
            </a:r>
          </a:p>
          <a:p>
            <a:r>
              <a:rPr lang="en-US" sz="1500" dirty="0"/>
              <a:t>C. Austin Miles, 1868-1946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97817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Tapa’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31888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20372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Vasate’n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khipkhep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78615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91388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169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347. HUAN SUNGAH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2018-12-14T15:32:54Z</dcterms:modified>
</cp:coreProperties>
</file>